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Glacial Indifference Bold" panose="020B0604020202020204" charset="0"/>
      <p:regular r:id="rId9"/>
    </p:embeddedFont>
    <p:embeddedFont>
      <p:font typeface="HK Grotesk" panose="020B0604020202020204" charset="0"/>
      <p:regular r:id="rId10"/>
    </p:embeddedFont>
    <p:embeddedFont>
      <p:font typeface="HK Grotesk Bold" panose="020B0604020202020204" charset="0"/>
      <p:regular r:id="rId11"/>
    </p:embeddedFont>
    <p:embeddedFont>
      <p:font typeface="HK Grotesk Bold Italics" panose="020B0604020202020204" charset="0"/>
      <p:regular r:id="rId12"/>
    </p:embeddedFont>
    <p:embeddedFont>
      <p:font typeface="HK Grotesk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5662469"/>
            <a:ext cx="7801192" cy="56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Team-05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19044" y="2025963"/>
            <a:ext cx="11049912" cy="355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6"/>
              </a:lnSpc>
            </a:pPr>
            <a:r>
              <a:rPr lang="en-US" sz="123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VIDEO</a:t>
            </a:r>
          </a:p>
          <a:p>
            <a:pPr algn="ctr">
              <a:lnSpc>
                <a:spcPts val="13906"/>
              </a:lnSpc>
            </a:pPr>
            <a:r>
              <a:rPr lang="en-US" sz="123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8404" y="786940"/>
            <a:ext cx="5825888" cy="4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IIIT HACKATHON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31244" y="6548920"/>
            <a:ext cx="7025511" cy="256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 JAYANTH</a:t>
            </a:r>
          </a:p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Y N S HARSHA</a:t>
            </a:r>
          </a:p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NIKHILESWARA RAO</a:t>
            </a:r>
          </a:p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 SAI POOJITHA</a:t>
            </a:r>
          </a:p>
          <a:p>
            <a:pPr algn="ctr">
              <a:lnSpc>
                <a:spcPts val="4116"/>
              </a:lnSpc>
            </a:pPr>
            <a:endParaRPr lang="en-US" sz="294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0880" y="1587350"/>
            <a:ext cx="7537120" cy="7112301"/>
          </a:xfrm>
          <a:custGeom>
            <a:avLst/>
            <a:gdLst/>
            <a:ahLst/>
            <a:cxnLst/>
            <a:rect l="l" t="t" r="r" b="b"/>
            <a:pathLst>
              <a:path w="7537120" h="7112301">
                <a:moveTo>
                  <a:pt x="0" y="0"/>
                </a:moveTo>
                <a:lnTo>
                  <a:pt x="7537120" y="0"/>
                </a:lnTo>
                <a:lnTo>
                  <a:pt x="7537120" y="7112300"/>
                </a:lnTo>
                <a:lnTo>
                  <a:pt x="0" y="7112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860361" y="-19967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5"/>
                </a:lnTo>
                <a:lnTo>
                  <a:pt x="0" y="14514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54640" y="1764668"/>
            <a:ext cx="6757664" cy="6757664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45470" r="-4547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02831" y="2631871"/>
            <a:ext cx="10069780" cy="607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783" lvl="1" indent="-322891" algn="l">
              <a:lnSpc>
                <a:spcPts val="3738"/>
              </a:lnSpc>
              <a:buFont typeface="Arial"/>
              <a:buChar char="•"/>
            </a:pPr>
            <a:r>
              <a:rPr lang="en-US" sz="299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 Accessibility:</a:t>
            </a:r>
            <a:r>
              <a:rPr lang="en-US" sz="29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Video content is widely used but often lacks accessible summaries, making it difficult for users to get key information quickly.</a:t>
            </a:r>
          </a:p>
          <a:p>
            <a:pPr algn="l">
              <a:lnSpc>
                <a:spcPts val="3738"/>
              </a:lnSpc>
            </a:pPr>
            <a:endParaRPr lang="en-US" sz="299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45783" lvl="1" indent="-322891" algn="l">
              <a:lnSpc>
                <a:spcPts val="3738"/>
              </a:lnSpc>
              <a:buFont typeface="Arial"/>
              <a:buChar char="•"/>
            </a:pPr>
            <a:r>
              <a:rPr lang="en-US" sz="299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Video Search:</a:t>
            </a:r>
            <a:r>
              <a:rPr lang="en-US" sz="29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Searching through long videos for specific information is time-consuming and inefficient.</a:t>
            </a:r>
          </a:p>
          <a:p>
            <a:pPr algn="l">
              <a:lnSpc>
                <a:spcPts val="3738"/>
              </a:lnSpc>
            </a:pPr>
            <a:endParaRPr lang="en-US" sz="299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45783" lvl="1" indent="-322891" algn="l">
              <a:lnSpc>
                <a:spcPts val="3738"/>
              </a:lnSpc>
              <a:buFont typeface="Arial"/>
              <a:buChar char="•"/>
            </a:pPr>
            <a:r>
              <a:rPr lang="en-US" sz="299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Explainability:</a:t>
            </a:r>
            <a:r>
              <a:rPr lang="en-US" sz="29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Pre defined models are unable to transcript the complete video given, which in turn leads to the loss of information.</a:t>
            </a:r>
          </a:p>
          <a:p>
            <a:pPr algn="l">
              <a:lnSpc>
                <a:spcPts val="3738"/>
              </a:lnSpc>
            </a:pPr>
            <a:endParaRPr lang="en-US" sz="299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45783" lvl="1" indent="-322891" algn="l">
              <a:lnSpc>
                <a:spcPts val="3738"/>
              </a:lnSpc>
              <a:buFont typeface="Arial"/>
              <a:buChar char="•"/>
            </a:pPr>
            <a:r>
              <a:rPr lang="en-US" sz="299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Down-sampling:</a:t>
            </a:r>
            <a:r>
              <a:rPr lang="en-US" sz="299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Lack of efficient Sampling techniques for larger videos result in loss of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20422"/>
            <a:ext cx="9843911" cy="104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05988" flipH="1">
            <a:off x="445727" y="2215806"/>
            <a:ext cx="4052595" cy="6729193"/>
          </a:xfrm>
          <a:custGeom>
            <a:avLst/>
            <a:gdLst/>
            <a:ahLst/>
            <a:cxnLst/>
            <a:rect l="l" t="t" r="r" b="b"/>
            <a:pathLst>
              <a:path w="4052595" h="6729193">
                <a:moveTo>
                  <a:pt x="4052595" y="0"/>
                </a:moveTo>
                <a:lnTo>
                  <a:pt x="0" y="0"/>
                </a:lnTo>
                <a:lnTo>
                  <a:pt x="0" y="6729193"/>
                </a:lnTo>
                <a:lnTo>
                  <a:pt x="4052595" y="6729193"/>
                </a:lnTo>
                <a:lnTo>
                  <a:pt x="405259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6609" y="2896355"/>
            <a:ext cx="12112691" cy="681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7"/>
              </a:lnSpc>
            </a:pPr>
            <a:r>
              <a:rPr lang="en-US" sz="3518" b="1" u="sng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Features:</a:t>
            </a:r>
          </a:p>
          <a:p>
            <a:pPr algn="just">
              <a:lnSpc>
                <a:spcPts val="3565"/>
              </a:lnSpc>
            </a:pPr>
            <a:endParaRPr lang="en-US" sz="3518" b="1" u="sng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615887" lvl="1" indent="-307943" algn="just">
              <a:lnSpc>
                <a:spcPts val="3565"/>
              </a:lnSpc>
              <a:buFont typeface="Arial"/>
              <a:buChar char="•"/>
            </a:pPr>
            <a:r>
              <a:rPr lang="en-US" sz="285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Automatic Summarization:</a:t>
            </a:r>
            <a:r>
              <a:rPr lang="en-US" sz="28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Automatically generates concise video summaries, allowing users to understand the main content quickly.</a:t>
            </a:r>
          </a:p>
          <a:p>
            <a:pPr algn="just">
              <a:lnSpc>
                <a:spcPts val="3565"/>
              </a:lnSpc>
            </a:pPr>
            <a:endParaRPr lang="en-US" sz="285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15887" lvl="1" indent="-307943" algn="just">
              <a:lnSpc>
                <a:spcPts val="3565"/>
              </a:lnSpc>
              <a:buFont typeface="Arial"/>
              <a:buChar char="•"/>
            </a:pPr>
            <a:r>
              <a:rPr lang="en-US" sz="285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Text-Based Video Search:</a:t>
            </a:r>
            <a:r>
              <a:rPr lang="en-US" sz="28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Allows users to search specific moments or topics in a video using natural language queries.</a:t>
            </a:r>
          </a:p>
          <a:p>
            <a:pPr algn="just">
              <a:lnSpc>
                <a:spcPts val="3565"/>
              </a:lnSpc>
            </a:pPr>
            <a:endParaRPr lang="en-US" sz="285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15887" lvl="1" indent="-307943" algn="just">
              <a:lnSpc>
                <a:spcPts val="3565"/>
              </a:lnSpc>
              <a:buFont typeface="Arial"/>
              <a:buChar char="•"/>
            </a:pPr>
            <a:r>
              <a:rPr lang="en-US" sz="285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Question &amp; Answer Interaction:</a:t>
            </a:r>
            <a:r>
              <a:rPr lang="en-US" sz="28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Users can ask questions about the video, and the model provides relevant timestamps or answers based on the content.</a:t>
            </a:r>
          </a:p>
          <a:p>
            <a:pPr algn="just">
              <a:lnSpc>
                <a:spcPts val="3565"/>
              </a:lnSpc>
            </a:pPr>
            <a:endParaRPr lang="en-US" sz="285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15887" lvl="1" indent="-307943" algn="just">
              <a:lnSpc>
                <a:spcPts val="3565"/>
              </a:lnSpc>
              <a:buFont typeface="Arial"/>
              <a:buChar char="•"/>
            </a:pPr>
            <a:r>
              <a:rPr lang="en-US" sz="285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Efficiency:</a:t>
            </a:r>
            <a:r>
              <a:rPr lang="en-US" sz="28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Reduces the time needed to consume lengthy videos by offering highlights and allowing targeted search.</a:t>
            </a:r>
          </a:p>
          <a:p>
            <a:pPr algn="just">
              <a:lnSpc>
                <a:spcPts val="3565"/>
              </a:lnSpc>
            </a:pPr>
            <a:endParaRPr lang="en-US" sz="2852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07653" y="949900"/>
            <a:ext cx="7551647" cy="104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SOLUTION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88150" y="1927471"/>
            <a:ext cx="10871150" cy="5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VideoGPT: GenAI-Powered Video Summarization and Interaction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07141" y="1566406"/>
            <a:ext cx="1036482" cy="642619"/>
          </a:xfrm>
          <a:custGeom>
            <a:avLst/>
            <a:gdLst/>
            <a:ahLst/>
            <a:cxnLst/>
            <a:rect l="l" t="t" r="r" b="b"/>
            <a:pathLst>
              <a:path w="1036482" h="642619">
                <a:moveTo>
                  <a:pt x="0" y="0"/>
                </a:moveTo>
                <a:lnTo>
                  <a:pt x="1036482" y="0"/>
                </a:lnTo>
                <a:lnTo>
                  <a:pt x="1036482" y="642619"/>
                </a:lnTo>
                <a:lnTo>
                  <a:pt x="0" y="642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667000" y="2715082"/>
            <a:ext cx="2363988" cy="447506"/>
            <a:chOff x="0" y="0"/>
            <a:chExt cx="812800" cy="150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50851"/>
            </a:xfrm>
            <a:custGeom>
              <a:avLst/>
              <a:gdLst/>
              <a:ahLst/>
              <a:cxnLst/>
              <a:rect l="l" t="t" r="r" b="b"/>
              <a:pathLst>
                <a:path w="812800" h="150851">
                  <a:moveTo>
                    <a:pt x="0" y="0"/>
                  </a:moveTo>
                  <a:lnTo>
                    <a:pt x="812800" y="0"/>
                  </a:lnTo>
                  <a:lnTo>
                    <a:pt x="812800" y="150851"/>
                  </a:lnTo>
                  <a:lnTo>
                    <a:pt x="0" y="150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8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84038" y="4278538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038" y="3806457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10"/>
                </a:lnTo>
                <a:lnTo>
                  <a:pt x="0" y="61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4038" y="4747728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54257" y="3824040"/>
            <a:ext cx="452073" cy="1552180"/>
            <a:chOff x="0" y="0"/>
            <a:chExt cx="602764" cy="2069573"/>
          </a:xfrm>
        </p:grpSpPr>
        <p:sp>
          <p:nvSpPr>
            <p:cNvPr id="11" name="Freeform 11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2826336" y="3806457"/>
            <a:ext cx="452073" cy="1552180"/>
            <a:chOff x="0" y="0"/>
            <a:chExt cx="602764" cy="2069573"/>
          </a:xfrm>
        </p:grpSpPr>
        <p:sp>
          <p:nvSpPr>
            <p:cNvPr id="15" name="Freeform 15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3598415" y="3806457"/>
            <a:ext cx="452073" cy="1552180"/>
            <a:chOff x="0" y="0"/>
            <a:chExt cx="602764" cy="2069573"/>
          </a:xfrm>
        </p:grpSpPr>
        <p:sp>
          <p:nvSpPr>
            <p:cNvPr id="19" name="Freeform 19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370495" y="3806457"/>
            <a:ext cx="452073" cy="1552180"/>
            <a:chOff x="0" y="0"/>
            <a:chExt cx="602764" cy="2069573"/>
          </a:xfrm>
        </p:grpSpPr>
        <p:sp>
          <p:nvSpPr>
            <p:cNvPr id="23" name="Freeform 23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142574" y="3806457"/>
            <a:ext cx="452073" cy="1552180"/>
            <a:chOff x="0" y="0"/>
            <a:chExt cx="602764" cy="2069573"/>
          </a:xfrm>
        </p:grpSpPr>
        <p:sp>
          <p:nvSpPr>
            <p:cNvPr id="27" name="Freeform 27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5914654" y="3806457"/>
            <a:ext cx="452073" cy="1552180"/>
            <a:chOff x="0" y="0"/>
            <a:chExt cx="602764" cy="2069573"/>
          </a:xfrm>
        </p:grpSpPr>
        <p:sp>
          <p:nvSpPr>
            <p:cNvPr id="31" name="Freeform 31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6686733" y="3806457"/>
            <a:ext cx="452073" cy="1552180"/>
            <a:chOff x="0" y="0"/>
            <a:chExt cx="602764" cy="2069573"/>
          </a:xfrm>
        </p:grpSpPr>
        <p:sp>
          <p:nvSpPr>
            <p:cNvPr id="35" name="Freeform 35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511958" y="3806457"/>
            <a:ext cx="452073" cy="1552180"/>
            <a:chOff x="0" y="0"/>
            <a:chExt cx="602764" cy="2069573"/>
          </a:xfrm>
        </p:grpSpPr>
        <p:sp>
          <p:nvSpPr>
            <p:cNvPr id="39" name="Freeform 39"/>
            <p:cNvSpPr/>
            <p:nvPr/>
          </p:nvSpPr>
          <p:spPr>
            <a:xfrm>
              <a:off x="0" y="62944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6"/>
                  </a:lnTo>
                  <a:lnTo>
                    <a:pt x="0" y="81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0" y="1255028"/>
              <a:ext cx="602764" cy="814546"/>
            </a:xfrm>
            <a:custGeom>
              <a:avLst/>
              <a:gdLst/>
              <a:ahLst/>
              <a:cxnLst/>
              <a:rect l="l" t="t" r="r" b="b"/>
              <a:pathLst>
                <a:path w="602764" h="814546">
                  <a:moveTo>
                    <a:pt x="0" y="0"/>
                  </a:moveTo>
                  <a:lnTo>
                    <a:pt x="602764" y="0"/>
                  </a:lnTo>
                  <a:lnTo>
                    <a:pt x="602764" y="814545"/>
                  </a:lnTo>
                  <a:lnTo>
                    <a:pt x="0" y="81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2618846" y="6020090"/>
            <a:ext cx="2411212" cy="447506"/>
            <a:chOff x="0" y="0"/>
            <a:chExt cx="812800" cy="15085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150851"/>
            </a:xfrm>
            <a:custGeom>
              <a:avLst/>
              <a:gdLst/>
              <a:ahLst/>
              <a:cxnLst/>
              <a:rect l="l" t="t" r="r" b="b"/>
              <a:pathLst>
                <a:path w="812800" h="150851">
                  <a:moveTo>
                    <a:pt x="0" y="0"/>
                  </a:moveTo>
                  <a:lnTo>
                    <a:pt x="812800" y="0"/>
                  </a:lnTo>
                  <a:lnTo>
                    <a:pt x="812800" y="150851"/>
                  </a:lnTo>
                  <a:lnTo>
                    <a:pt x="0" y="150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18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510098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82177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054257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2" y="0"/>
                </a:lnTo>
                <a:lnTo>
                  <a:pt x="452072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2826336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3598415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4370495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142574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5914654" y="7159145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2" y="0"/>
                </a:lnTo>
                <a:lnTo>
                  <a:pt x="452072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6685279" y="7151337"/>
            <a:ext cx="452073" cy="610909"/>
          </a:xfrm>
          <a:custGeom>
            <a:avLst/>
            <a:gdLst/>
            <a:ahLst/>
            <a:cxnLst/>
            <a:rect l="l" t="t" r="r" b="b"/>
            <a:pathLst>
              <a:path w="452073" h="610909">
                <a:moveTo>
                  <a:pt x="0" y="0"/>
                </a:moveTo>
                <a:lnTo>
                  <a:pt x="452073" y="0"/>
                </a:lnTo>
                <a:lnTo>
                  <a:pt x="452073" y="610909"/>
                </a:lnTo>
                <a:lnTo>
                  <a:pt x="0" y="61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2679541" y="8810787"/>
            <a:ext cx="2411212" cy="447506"/>
            <a:chOff x="0" y="0"/>
            <a:chExt cx="812800" cy="15085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150851"/>
            </a:xfrm>
            <a:custGeom>
              <a:avLst/>
              <a:gdLst/>
              <a:ahLst/>
              <a:cxnLst/>
              <a:rect l="l" t="t" r="r" b="b"/>
              <a:pathLst>
                <a:path w="812800" h="150851">
                  <a:moveTo>
                    <a:pt x="0" y="0"/>
                  </a:moveTo>
                  <a:lnTo>
                    <a:pt x="812800" y="0"/>
                  </a:lnTo>
                  <a:lnTo>
                    <a:pt x="812800" y="150851"/>
                  </a:lnTo>
                  <a:lnTo>
                    <a:pt x="0" y="150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18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7619260" y="8109217"/>
            <a:ext cx="2092578" cy="1920586"/>
            <a:chOff x="0" y="0"/>
            <a:chExt cx="2790104" cy="2560782"/>
          </a:xfrm>
        </p:grpSpPr>
        <p:sp>
          <p:nvSpPr>
            <p:cNvPr id="58" name="Freeform 58"/>
            <p:cNvSpPr/>
            <p:nvPr/>
          </p:nvSpPr>
          <p:spPr>
            <a:xfrm>
              <a:off x="0" y="702143"/>
              <a:ext cx="933724" cy="1050201"/>
            </a:xfrm>
            <a:custGeom>
              <a:avLst/>
              <a:gdLst/>
              <a:ahLst/>
              <a:cxnLst/>
              <a:rect l="l" t="t" r="r" b="b"/>
              <a:pathLst>
                <a:path w="933724" h="1050201">
                  <a:moveTo>
                    <a:pt x="0" y="0"/>
                  </a:moveTo>
                  <a:lnTo>
                    <a:pt x="933724" y="0"/>
                  </a:lnTo>
                  <a:lnTo>
                    <a:pt x="933724" y="1050200"/>
                  </a:lnTo>
                  <a:lnTo>
                    <a:pt x="0" y="1050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 rot="-8173410">
              <a:off x="527502" y="177042"/>
              <a:ext cx="933724" cy="1050201"/>
            </a:xfrm>
            <a:custGeom>
              <a:avLst/>
              <a:gdLst/>
              <a:ahLst/>
              <a:cxnLst/>
              <a:rect l="l" t="t" r="r" b="b"/>
              <a:pathLst>
                <a:path w="933724" h="1050201">
                  <a:moveTo>
                    <a:pt x="0" y="0"/>
                  </a:moveTo>
                  <a:lnTo>
                    <a:pt x="933724" y="0"/>
                  </a:lnTo>
                  <a:lnTo>
                    <a:pt x="933724" y="1050201"/>
                  </a:lnTo>
                  <a:lnTo>
                    <a:pt x="0" y="1050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8173410">
              <a:off x="396115" y="1333539"/>
              <a:ext cx="933724" cy="1050201"/>
            </a:xfrm>
            <a:custGeom>
              <a:avLst/>
              <a:gdLst/>
              <a:ahLst/>
              <a:cxnLst/>
              <a:rect l="l" t="t" r="r" b="b"/>
              <a:pathLst>
                <a:path w="933724" h="1050201">
                  <a:moveTo>
                    <a:pt x="0" y="0"/>
                  </a:moveTo>
                  <a:lnTo>
                    <a:pt x="933724" y="0"/>
                  </a:lnTo>
                  <a:lnTo>
                    <a:pt x="933724" y="1050200"/>
                  </a:lnTo>
                  <a:lnTo>
                    <a:pt x="0" y="1050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7881297" flipH="1">
              <a:off x="1335497" y="447766"/>
              <a:ext cx="933724" cy="1050201"/>
            </a:xfrm>
            <a:custGeom>
              <a:avLst/>
              <a:gdLst/>
              <a:ahLst/>
              <a:cxnLst/>
              <a:rect l="l" t="t" r="r" b="b"/>
              <a:pathLst>
                <a:path w="933724" h="1050201">
                  <a:moveTo>
                    <a:pt x="933724" y="0"/>
                  </a:moveTo>
                  <a:lnTo>
                    <a:pt x="0" y="0"/>
                  </a:lnTo>
                  <a:lnTo>
                    <a:pt x="0" y="1050201"/>
                  </a:lnTo>
                  <a:lnTo>
                    <a:pt x="933724" y="1050201"/>
                  </a:lnTo>
                  <a:lnTo>
                    <a:pt x="933724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rot="-574308">
              <a:off x="1775564" y="1227243"/>
              <a:ext cx="933724" cy="1050201"/>
            </a:xfrm>
            <a:custGeom>
              <a:avLst/>
              <a:gdLst/>
              <a:ahLst/>
              <a:cxnLst/>
              <a:rect l="l" t="t" r="r" b="b"/>
              <a:pathLst>
                <a:path w="933724" h="1050201">
                  <a:moveTo>
                    <a:pt x="0" y="0"/>
                  </a:moveTo>
                  <a:lnTo>
                    <a:pt x="933724" y="0"/>
                  </a:lnTo>
                  <a:lnTo>
                    <a:pt x="933724" y="1050201"/>
                  </a:lnTo>
                  <a:lnTo>
                    <a:pt x="0" y="1050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3" name="Group 63"/>
          <p:cNvGrpSpPr/>
          <p:nvPr/>
        </p:nvGrpSpPr>
        <p:grpSpPr>
          <a:xfrm>
            <a:off x="11466572" y="8845757"/>
            <a:ext cx="2411212" cy="447506"/>
            <a:chOff x="0" y="0"/>
            <a:chExt cx="812800" cy="15085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150851"/>
            </a:xfrm>
            <a:custGeom>
              <a:avLst/>
              <a:gdLst/>
              <a:ahLst/>
              <a:cxnLst/>
              <a:rect l="l" t="t" r="r" b="b"/>
              <a:pathLst>
                <a:path w="812800" h="150851">
                  <a:moveTo>
                    <a:pt x="0" y="0"/>
                  </a:moveTo>
                  <a:lnTo>
                    <a:pt x="812800" y="0"/>
                  </a:lnTo>
                  <a:lnTo>
                    <a:pt x="812800" y="150851"/>
                  </a:lnTo>
                  <a:lnTo>
                    <a:pt x="0" y="150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812800" cy="18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5310252" y="8397943"/>
            <a:ext cx="1949048" cy="1413060"/>
          </a:xfrm>
          <a:custGeom>
            <a:avLst/>
            <a:gdLst/>
            <a:ahLst/>
            <a:cxnLst/>
            <a:rect l="l" t="t" r="r" b="b"/>
            <a:pathLst>
              <a:path w="1949048" h="1413060">
                <a:moveTo>
                  <a:pt x="0" y="0"/>
                </a:moveTo>
                <a:lnTo>
                  <a:pt x="1949048" y="0"/>
                </a:lnTo>
                <a:lnTo>
                  <a:pt x="1949048" y="1413060"/>
                </a:lnTo>
                <a:lnTo>
                  <a:pt x="0" y="1413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3199467" y="2776537"/>
            <a:ext cx="1251831" cy="35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b="1" i="1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DECODER</a:t>
            </a:r>
          </a:p>
        </p:txBody>
      </p:sp>
      <p:sp>
        <p:nvSpPr>
          <p:cNvPr id="68" name="AutoShape 68"/>
          <p:cNvSpPr/>
          <p:nvPr/>
        </p:nvSpPr>
        <p:spPr>
          <a:xfrm>
            <a:off x="3825382" y="2209025"/>
            <a:ext cx="8343" cy="5276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 flipV="1">
            <a:off x="3825382" y="3132370"/>
            <a:ext cx="0" cy="302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0" name="Group 70"/>
          <p:cNvGrpSpPr/>
          <p:nvPr/>
        </p:nvGrpSpPr>
        <p:grpSpPr>
          <a:xfrm>
            <a:off x="660452" y="3162560"/>
            <a:ext cx="6366694" cy="643925"/>
            <a:chOff x="0" y="0"/>
            <a:chExt cx="8488925" cy="858566"/>
          </a:xfrm>
        </p:grpSpPr>
        <p:sp>
          <p:nvSpPr>
            <p:cNvPr id="71" name="AutoShape 71"/>
            <p:cNvSpPr/>
            <p:nvPr/>
          </p:nvSpPr>
          <p:spPr>
            <a:xfrm flipV="1">
              <a:off x="0" y="445993"/>
              <a:ext cx="848892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 flipH="1">
              <a:off x="4218667" y="37"/>
              <a:ext cx="1240" cy="85849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3" name="AutoShape 73"/>
            <p:cNvSpPr/>
            <p:nvPr/>
          </p:nvSpPr>
          <p:spPr>
            <a:xfrm>
              <a:off x="8336423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4" name="AutoShape 74"/>
            <p:cNvSpPr/>
            <p:nvPr/>
          </p:nvSpPr>
          <p:spPr>
            <a:xfrm>
              <a:off x="7306984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5" name="AutoShape 75"/>
            <p:cNvSpPr/>
            <p:nvPr/>
          </p:nvSpPr>
          <p:spPr>
            <a:xfrm>
              <a:off x="6252145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6" name="AutoShape 76"/>
            <p:cNvSpPr/>
            <p:nvPr/>
          </p:nvSpPr>
          <p:spPr>
            <a:xfrm>
              <a:off x="5273506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7" name="AutoShape 77"/>
            <p:cNvSpPr/>
            <p:nvPr/>
          </p:nvSpPr>
          <p:spPr>
            <a:xfrm>
              <a:off x="3189227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8" name="AutoShape 78"/>
            <p:cNvSpPr/>
            <p:nvPr/>
          </p:nvSpPr>
          <p:spPr>
            <a:xfrm>
              <a:off x="1104949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9" name="AutoShape 79"/>
            <p:cNvSpPr/>
            <p:nvPr/>
          </p:nvSpPr>
          <p:spPr>
            <a:xfrm>
              <a:off x="2161028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80" name="AutoShape 80"/>
            <p:cNvSpPr/>
            <p:nvPr/>
          </p:nvSpPr>
          <p:spPr>
            <a:xfrm>
              <a:off x="77990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81" name="AutoShape 81"/>
          <p:cNvSpPr/>
          <p:nvPr/>
        </p:nvSpPr>
        <p:spPr>
          <a:xfrm flipH="1">
            <a:off x="3824452" y="5358637"/>
            <a:ext cx="3088318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3824452" y="5358637"/>
            <a:ext cx="2316238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3824452" y="5358637"/>
            <a:ext cx="1544159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4" name="AutoShape 84"/>
          <p:cNvSpPr/>
          <p:nvPr/>
        </p:nvSpPr>
        <p:spPr>
          <a:xfrm flipH="1">
            <a:off x="3833725" y="5358637"/>
            <a:ext cx="772079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5" name="AutoShape 85"/>
          <p:cNvSpPr/>
          <p:nvPr/>
        </p:nvSpPr>
        <p:spPr>
          <a:xfrm flipH="1">
            <a:off x="3824452" y="5358637"/>
            <a:ext cx="0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6" name="AutoShape 86"/>
          <p:cNvSpPr/>
          <p:nvPr/>
        </p:nvSpPr>
        <p:spPr>
          <a:xfrm>
            <a:off x="3052372" y="5358637"/>
            <a:ext cx="772079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>
            <a:off x="2280293" y="5376220"/>
            <a:ext cx="1544159" cy="6438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8" name="AutoShape 88"/>
          <p:cNvSpPr/>
          <p:nvPr/>
        </p:nvSpPr>
        <p:spPr>
          <a:xfrm>
            <a:off x="1562158" y="5358637"/>
            <a:ext cx="2262294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9" name="AutoShape 89"/>
          <p:cNvSpPr/>
          <p:nvPr/>
        </p:nvSpPr>
        <p:spPr>
          <a:xfrm>
            <a:off x="737995" y="5358637"/>
            <a:ext cx="3086457" cy="66145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0" name="Group 90"/>
          <p:cNvGrpSpPr/>
          <p:nvPr/>
        </p:nvGrpSpPr>
        <p:grpSpPr>
          <a:xfrm>
            <a:off x="599494" y="6467623"/>
            <a:ext cx="6366694" cy="643870"/>
            <a:chOff x="-56721" y="37"/>
            <a:chExt cx="8488925" cy="858493"/>
          </a:xfrm>
        </p:grpSpPr>
        <p:sp>
          <p:nvSpPr>
            <p:cNvPr id="91" name="AutoShape 91"/>
            <p:cNvSpPr/>
            <p:nvPr/>
          </p:nvSpPr>
          <p:spPr>
            <a:xfrm flipV="1">
              <a:off x="-56721" y="429284"/>
              <a:ext cx="848892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2" name="AutoShape 92"/>
            <p:cNvSpPr/>
            <p:nvPr/>
          </p:nvSpPr>
          <p:spPr>
            <a:xfrm flipH="1">
              <a:off x="4218667" y="37"/>
              <a:ext cx="1240" cy="85849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3" name="AutoShape 93"/>
            <p:cNvSpPr/>
            <p:nvPr/>
          </p:nvSpPr>
          <p:spPr>
            <a:xfrm>
              <a:off x="8336423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4" name="AutoShape 94"/>
            <p:cNvSpPr/>
            <p:nvPr/>
          </p:nvSpPr>
          <p:spPr>
            <a:xfrm>
              <a:off x="7306984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5" name="AutoShape 95"/>
            <p:cNvSpPr/>
            <p:nvPr/>
          </p:nvSpPr>
          <p:spPr>
            <a:xfrm>
              <a:off x="6252145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6" name="AutoShape 96"/>
            <p:cNvSpPr/>
            <p:nvPr/>
          </p:nvSpPr>
          <p:spPr>
            <a:xfrm>
              <a:off x="5273506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7" name="AutoShape 97"/>
            <p:cNvSpPr/>
            <p:nvPr/>
          </p:nvSpPr>
          <p:spPr>
            <a:xfrm>
              <a:off x="3189227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8" name="AutoShape 98"/>
            <p:cNvSpPr/>
            <p:nvPr/>
          </p:nvSpPr>
          <p:spPr>
            <a:xfrm>
              <a:off x="1104949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9" name="AutoShape 99"/>
            <p:cNvSpPr/>
            <p:nvPr/>
          </p:nvSpPr>
          <p:spPr>
            <a:xfrm>
              <a:off x="2161028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00" name="AutoShape 100"/>
            <p:cNvSpPr/>
            <p:nvPr/>
          </p:nvSpPr>
          <p:spPr>
            <a:xfrm>
              <a:off x="77990" y="445993"/>
              <a:ext cx="0" cy="41253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01" name="AutoShape 101"/>
          <p:cNvSpPr/>
          <p:nvPr/>
        </p:nvSpPr>
        <p:spPr>
          <a:xfrm>
            <a:off x="3824452" y="7770054"/>
            <a:ext cx="930" cy="11402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2" name="AutoShape 102"/>
          <p:cNvSpPr/>
          <p:nvPr/>
        </p:nvSpPr>
        <p:spPr>
          <a:xfrm flipH="1">
            <a:off x="3840393" y="7770054"/>
            <a:ext cx="756138" cy="10105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3" name="AutoShape 103"/>
          <p:cNvSpPr/>
          <p:nvPr/>
        </p:nvSpPr>
        <p:spPr>
          <a:xfrm flipH="1">
            <a:off x="3840392" y="7770054"/>
            <a:ext cx="1528218" cy="103600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" name="AutoShape 104"/>
          <p:cNvSpPr/>
          <p:nvPr/>
        </p:nvSpPr>
        <p:spPr>
          <a:xfrm flipH="1">
            <a:off x="3923169" y="7770054"/>
            <a:ext cx="2217521" cy="10105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5" name="AutoShape 105"/>
          <p:cNvSpPr/>
          <p:nvPr/>
        </p:nvSpPr>
        <p:spPr>
          <a:xfrm flipH="1">
            <a:off x="3865838" y="7770486"/>
            <a:ext cx="3045477" cy="103600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6" name="AutoShape 106"/>
          <p:cNvSpPr/>
          <p:nvPr/>
        </p:nvSpPr>
        <p:spPr>
          <a:xfrm>
            <a:off x="3015621" y="7739835"/>
            <a:ext cx="814398" cy="10407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7" name="AutoShape 107"/>
          <p:cNvSpPr/>
          <p:nvPr/>
        </p:nvSpPr>
        <p:spPr>
          <a:xfrm>
            <a:off x="2280293" y="7770054"/>
            <a:ext cx="1545089" cy="1040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8" name="AutoShape 108"/>
          <p:cNvSpPr/>
          <p:nvPr/>
        </p:nvSpPr>
        <p:spPr>
          <a:xfrm>
            <a:off x="1508214" y="7770054"/>
            <a:ext cx="2317168" cy="1040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9" name="AutoShape 109"/>
          <p:cNvSpPr/>
          <p:nvPr/>
        </p:nvSpPr>
        <p:spPr>
          <a:xfrm>
            <a:off x="783550" y="7770054"/>
            <a:ext cx="3040901" cy="9918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0" name="AutoShape 110"/>
          <p:cNvSpPr/>
          <p:nvPr/>
        </p:nvSpPr>
        <p:spPr>
          <a:xfrm>
            <a:off x="5030988" y="9034547"/>
            <a:ext cx="2588272" cy="349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1" name="AutoShape 111"/>
          <p:cNvSpPr/>
          <p:nvPr/>
        </p:nvSpPr>
        <p:spPr>
          <a:xfrm>
            <a:off x="9711838" y="9069510"/>
            <a:ext cx="17547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2" name="AutoShape 112"/>
          <p:cNvSpPr/>
          <p:nvPr/>
        </p:nvSpPr>
        <p:spPr>
          <a:xfrm flipV="1">
            <a:off x="13877785" y="9050460"/>
            <a:ext cx="139107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3" name="Group 113"/>
          <p:cNvGrpSpPr/>
          <p:nvPr/>
        </p:nvGrpSpPr>
        <p:grpSpPr>
          <a:xfrm>
            <a:off x="8305873" y="1671165"/>
            <a:ext cx="6276835" cy="816917"/>
            <a:chOff x="0" y="0"/>
            <a:chExt cx="1653158" cy="215155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653158" cy="215155"/>
            </a:xfrm>
            <a:custGeom>
              <a:avLst/>
              <a:gdLst/>
              <a:ahLst/>
              <a:cxnLst/>
              <a:rect l="l" t="t" r="r" b="b"/>
              <a:pathLst>
                <a:path w="1653158" h="215155">
                  <a:moveTo>
                    <a:pt x="0" y="0"/>
                  </a:moveTo>
                  <a:lnTo>
                    <a:pt x="1653158" y="0"/>
                  </a:lnTo>
                  <a:lnTo>
                    <a:pt x="1653158" y="215155"/>
                  </a:lnTo>
                  <a:lnTo>
                    <a:pt x="0" y="215155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15" name="TextBox 115"/>
            <p:cNvSpPr txBox="1"/>
            <p:nvPr/>
          </p:nvSpPr>
          <p:spPr>
            <a:xfrm>
              <a:off x="0" y="-38100"/>
              <a:ext cx="1653158" cy="253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6" name="TextBox 116"/>
          <p:cNvSpPr txBox="1"/>
          <p:nvPr/>
        </p:nvSpPr>
        <p:spPr>
          <a:xfrm>
            <a:off x="1697899" y="203937"/>
            <a:ext cx="14892202" cy="94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</a:pPr>
            <a:r>
              <a:rPr lang="en-US" sz="6527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SOLUTION ARCHITECTURE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3124385" y="6057832"/>
            <a:ext cx="1363299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b="1" i="1" dirty="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SAMPLER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3278092" y="8872482"/>
            <a:ext cx="1124599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b="1" i="1" dirty="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MODEL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1708988" y="8910349"/>
            <a:ext cx="1899025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b="1" i="1" dirty="0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SUMMERIZER</a:t>
            </a:r>
          </a:p>
        </p:txBody>
      </p:sp>
      <p:sp>
        <p:nvSpPr>
          <p:cNvPr id="120" name="AutoShape 120"/>
          <p:cNvSpPr/>
          <p:nvPr/>
        </p:nvSpPr>
        <p:spPr>
          <a:xfrm>
            <a:off x="4343623" y="1887716"/>
            <a:ext cx="3984532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1" name="TextBox 121"/>
          <p:cNvSpPr txBox="1"/>
          <p:nvPr/>
        </p:nvSpPr>
        <p:spPr>
          <a:xfrm>
            <a:off x="8973716" y="1690455"/>
            <a:ext cx="4985713" cy="35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video is given as input to the  Decoder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8328155" y="3563390"/>
            <a:ext cx="6276835" cy="816917"/>
            <a:chOff x="0" y="0"/>
            <a:chExt cx="1653158" cy="21515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1653158" cy="215155"/>
            </a:xfrm>
            <a:custGeom>
              <a:avLst/>
              <a:gdLst/>
              <a:ahLst/>
              <a:cxnLst/>
              <a:rect l="l" t="t" r="r" b="b"/>
              <a:pathLst>
                <a:path w="1653158" h="215155">
                  <a:moveTo>
                    <a:pt x="0" y="0"/>
                  </a:moveTo>
                  <a:lnTo>
                    <a:pt x="1653158" y="0"/>
                  </a:lnTo>
                  <a:lnTo>
                    <a:pt x="1653158" y="215155"/>
                  </a:lnTo>
                  <a:lnTo>
                    <a:pt x="0" y="215155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24" name="TextBox 124"/>
            <p:cNvSpPr txBox="1"/>
            <p:nvPr/>
          </p:nvSpPr>
          <p:spPr>
            <a:xfrm>
              <a:off x="0" y="-38100"/>
              <a:ext cx="1653158" cy="253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5" name="AutoShape 125"/>
          <p:cNvSpPr/>
          <p:nvPr/>
        </p:nvSpPr>
        <p:spPr>
          <a:xfrm flipV="1">
            <a:off x="7138806" y="3783213"/>
            <a:ext cx="1189349" cy="40845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6" name="TextBox 126"/>
          <p:cNvSpPr txBox="1"/>
          <p:nvPr/>
        </p:nvSpPr>
        <p:spPr>
          <a:xfrm>
            <a:off x="8854237" y="3585953"/>
            <a:ext cx="5224671" cy="35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1" dirty="0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Decoder splits the video into 1sec sub videos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8458211" y="6979699"/>
            <a:ext cx="6146778" cy="799990"/>
            <a:chOff x="0" y="0"/>
            <a:chExt cx="1653158" cy="215155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653158" cy="215155"/>
            </a:xfrm>
            <a:custGeom>
              <a:avLst/>
              <a:gdLst/>
              <a:ahLst/>
              <a:cxnLst/>
              <a:rect l="l" t="t" r="r" b="b"/>
              <a:pathLst>
                <a:path w="1653158" h="215155">
                  <a:moveTo>
                    <a:pt x="0" y="0"/>
                  </a:moveTo>
                  <a:lnTo>
                    <a:pt x="1653158" y="0"/>
                  </a:lnTo>
                  <a:lnTo>
                    <a:pt x="1653158" y="215155"/>
                  </a:lnTo>
                  <a:lnTo>
                    <a:pt x="0" y="215155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0" y="-38100"/>
              <a:ext cx="1653158" cy="253255"/>
            </a:xfrm>
            <a:prstGeom prst="rect">
              <a:avLst/>
            </a:prstGeom>
          </p:spPr>
          <p:txBody>
            <a:bodyPr lIns="46787" tIns="46787" rIns="46787" bIns="4678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0" name="AutoShape 130"/>
          <p:cNvSpPr/>
          <p:nvPr/>
        </p:nvSpPr>
        <p:spPr>
          <a:xfrm flipV="1">
            <a:off x="8328155" y="7379695"/>
            <a:ext cx="130056" cy="101824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1" name="TextBox 131"/>
          <p:cNvSpPr txBox="1"/>
          <p:nvPr/>
        </p:nvSpPr>
        <p:spPr>
          <a:xfrm>
            <a:off x="8775351" y="6994011"/>
            <a:ext cx="5432696" cy="72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  <a:spcBef>
                <a:spcPct val="0"/>
              </a:spcBef>
            </a:pPr>
            <a:r>
              <a:rPr lang="en-US" sz="2073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Redundized frames are trained to give captions for each frame and summerized 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8328155" y="5295990"/>
            <a:ext cx="6276835" cy="816917"/>
            <a:chOff x="0" y="0"/>
            <a:chExt cx="1653158" cy="21515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653158" cy="215155"/>
            </a:xfrm>
            <a:custGeom>
              <a:avLst/>
              <a:gdLst/>
              <a:ahLst/>
              <a:cxnLst/>
              <a:rect l="l" t="t" r="r" b="b"/>
              <a:pathLst>
                <a:path w="1653158" h="215155">
                  <a:moveTo>
                    <a:pt x="0" y="0"/>
                  </a:moveTo>
                  <a:lnTo>
                    <a:pt x="1653158" y="0"/>
                  </a:lnTo>
                  <a:lnTo>
                    <a:pt x="1653158" y="215155"/>
                  </a:lnTo>
                  <a:lnTo>
                    <a:pt x="0" y="215155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34" name="TextBox 134"/>
            <p:cNvSpPr txBox="1"/>
            <p:nvPr/>
          </p:nvSpPr>
          <p:spPr>
            <a:xfrm>
              <a:off x="0" y="-38100"/>
              <a:ext cx="1653158" cy="253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5" name="AutoShape 135"/>
          <p:cNvSpPr/>
          <p:nvPr/>
        </p:nvSpPr>
        <p:spPr>
          <a:xfrm flipV="1">
            <a:off x="7137352" y="5704448"/>
            <a:ext cx="1190803" cy="175234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6" name="TextBox 136"/>
          <p:cNvSpPr txBox="1"/>
          <p:nvPr/>
        </p:nvSpPr>
        <p:spPr>
          <a:xfrm>
            <a:off x="8652005" y="5321137"/>
            <a:ext cx="5547643" cy="72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All the frames in 1sec videos are redundized in 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i="1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sampler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103" y="0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84969" y="1825744"/>
            <a:ext cx="12120999" cy="7432556"/>
          </a:xfrm>
          <a:custGeom>
            <a:avLst/>
            <a:gdLst/>
            <a:ahLst/>
            <a:cxnLst/>
            <a:rect l="l" t="t" r="r" b="b"/>
            <a:pathLst>
              <a:path w="12120999" h="7432556">
                <a:moveTo>
                  <a:pt x="0" y="0"/>
                </a:moveTo>
                <a:lnTo>
                  <a:pt x="12120999" y="0"/>
                </a:lnTo>
                <a:lnTo>
                  <a:pt x="12120999" y="7432556"/>
                </a:lnTo>
                <a:lnTo>
                  <a:pt x="0" y="743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6" r="-7899" b="-300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31637" y="459435"/>
            <a:ext cx="1950182" cy="2309470"/>
            <a:chOff x="0" y="0"/>
            <a:chExt cx="2600243" cy="3079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0243" cy="2600243"/>
            </a:xfrm>
            <a:custGeom>
              <a:avLst/>
              <a:gdLst/>
              <a:ahLst/>
              <a:cxnLst/>
              <a:rect l="l" t="t" r="r" b="b"/>
              <a:pathLst>
                <a:path w="2600243" h="2600243">
                  <a:moveTo>
                    <a:pt x="0" y="0"/>
                  </a:moveTo>
                  <a:lnTo>
                    <a:pt x="2600243" y="0"/>
                  </a:lnTo>
                  <a:lnTo>
                    <a:pt x="2600243" y="2600243"/>
                  </a:lnTo>
                  <a:lnTo>
                    <a:pt x="0" y="2600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0" y="2482620"/>
              <a:ext cx="2600243" cy="596674"/>
              <a:chOff x="0" y="0"/>
              <a:chExt cx="657390" cy="15085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57390" cy="150851"/>
              </a:xfrm>
              <a:custGeom>
                <a:avLst/>
                <a:gdLst/>
                <a:ahLst/>
                <a:cxnLst/>
                <a:rect l="l" t="t" r="r" b="b"/>
                <a:pathLst>
                  <a:path w="657390" h="150851">
                    <a:moveTo>
                      <a:pt x="0" y="0"/>
                    </a:moveTo>
                    <a:lnTo>
                      <a:pt x="657390" y="0"/>
                    </a:lnTo>
                    <a:lnTo>
                      <a:pt x="657390" y="150851"/>
                    </a:lnTo>
                    <a:lnTo>
                      <a:pt x="0" y="1508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657390" cy="1889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91030" y="2531035"/>
              <a:ext cx="1818184" cy="461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4"/>
                </a:lnSpc>
                <a:spcBef>
                  <a:spcPct val="0"/>
                </a:spcBef>
              </a:pPr>
              <a:r>
                <a:rPr lang="en-US" sz="2117" b="1" i="1">
                  <a:solidFill>
                    <a:srgbClr val="00000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REPO LINK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21303" y="486749"/>
            <a:ext cx="9448330" cy="10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748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 DESCRIPTION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309118" y="459435"/>
            <a:ext cx="1950182" cy="2236439"/>
            <a:chOff x="0" y="0"/>
            <a:chExt cx="2600243" cy="298191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2385244"/>
              <a:ext cx="2600243" cy="596674"/>
              <a:chOff x="0" y="0"/>
              <a:chExt cx="657390" cy="15085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57390" cy="150851"/>
              </a:xfrm>
              <a:custGeom>
                <a:avLst/>
                <a:gdLst/>
                <a:ahLst/>
                <a:cxnLst/>
                <a:rect l="l" t="t" r="r" b="b"/>
                <a:pathLst>
                  <a:path w="657390" h="150851">
                    <a:moveTo>
                      <a:pt x="0" y="0"/>
                    </a:moveTo>
                    <a:lnTo>
                      <a:pt x="657390" y="0"/>
                    </a:lnTo>
                    <a:lnTo>
                      <a:pt x="657390" y="150851"/>
                    </a:lnTo>
                    <a:lnTo>
                      <a:pt x="0" y="1508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657390" cy="1889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2600243" cy="2385244"/>
            </a:xfrm>
            <a:custGeom>
              <a:avLst/>
              <a:gdLst/>
              <a:ahLst/>
              <a:cxnLst/>
              <a:rect l="l" t="t" r="r" b="b"/>
              <a:pathLst>
                <a:path w="2600243" h="2385244">
                  <a:moveTo>
                    <a:pt x="0" y="0"/>
                  </a:moveTo>
                  <a:lnTo>
                    <a:pt x="2600243" y="0"/>
                  </a:lnTo>
                  <a:lnTo>
                    <a:pt x="2600243" y="2385244"/>
                  </a:lnTo>
                  <a:lnTo>
                    <a:pt x="0" y="238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35" b="-1735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91030" y="2433659"/>
              <a:ext cx="1818184" cy="461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4"/>
                </a:lnSpc>
                <a:spcBef>
                  <a:spcPct val="0"/>
                </a:spcBef>
              </a:pPr>
              <a:r>
                <a:rPr lang="en-US" sz="2117" b="1" i="1">
                  <a:solidFill>
                    <a:srgbClr val="000000"/>
                  </a:solidFill>
                  <a:latin typeface="HK Grotesk Bold Italics"/>
                  <a:ea typeface="HK Grotesk Bold Italics"/>
                  <a:cs typeface="HK Grotesk Bold Italics"/>
                  <a:sym typeface="HK Grotesk Bold Italics"/>
                </a:rPr>
                <a:t>WEB LINK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1866035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70392" y="525627"/>
            <a:ext cx="6655149" cy="104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  <p:pic>
        <p:nvPicPr>
          <p:cNvPr id="6" name="Demo_iiit hackathon">
            <a:hlinkClick r:id="" action="ppaction://media"/>
            <a:extLst>
              <a:ext uri="{FF2B5EF4-FFF2-40B4-BE49-F238E27FC236}">
                <a16:creationId xmlns:a16="http://schemas.microsoft.com/office/drawing/2014/main" id="{92BCAD15-0289-8D3D-BFDF-EDBDBBD6F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735" y="969064"/>
            <a:ext cx="12801600" cy="83488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249</Words>
  <Application>Microsoft Office PowerPoint</Application>
  <PresentationFormat>Custom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HK Grotesk Italics</vt:lpstr>
      <vt:lpstr>Arial</vt:lpstr>
      <vt:lpstr>HK Grotesk Bold Italics</vt:lpstr>
      <vt:lpstr>Calibri</vt:lpstr>
      <vt:lpstr>HK Grotesk</vt:lpstr>
      <vt:lpstr>HK Grotesk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cp:lastModifiedBy>HARSHA YANAPU</cp:lastModifiedBy>
  <cp:revision>2</cp:revision>
  <dcterms:created xsi:type="dcterms:W3CDTF">2006-08-16T00:00:00Z</dcterms:created>
  <dcterms:modified xsi:type="dcterms:W3CDTF">2024-10-16T04:15:37Z</dcterms:modified>
  <dc:identifier>DAGTq8-qA34</dc:identifier>
</cp:coreProperties>
</file>